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74" r:id="rId5"/>
    <p:sldId id="259" r:id="rId6"/>
    <p:sldId id="273" r:id="rId7"/>
    <p:sldId id="271" r:id="rId8"/>
    <p:sldId id="279" r:id="rId9"/>
    <p:sldId id="260" r:id="rId10"/>
    <p:sldId id="280" r:id="rId11"/>
    <p:sldId id="281" r:id="rId12"/>
    <p:sldId id="262" r:id="rId13"/>
    <p:sldId id="277" r:id="rId14"/>
    <p:sldId id="261" r:id="rId15"/>
    <p:sldId id="263" r:id="rId16"/>
    <p:sldId id="278" r:id="rId17"/>
    <p:sldId id="266" r:id="rId18"/>
    <p:sldId id="267" r:id="rId19"/>
    <p:sldId id="268" r:id="rId20"/>
    <p:sldId id="269"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90" d="100"/>
          <a:sy n="90" d="100"/>
        </p:scale>
        <p:origin x="1332" y="78"/>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62876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4/10/2019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4/10/2019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pic>
        <p:nvPicPr>
          <p:cNvPr id="5" name="Picture 4">
            <a:extLst>
              <a:ext uri="{FF2B5EF4-FFF2-40B4-BE49-F238E27FC236}">
                <a16:creationId xmlns:a16="http://schemas.microsoft.com/office/drawing/2014/main" id="{4A7E7734-FD46-4401-809F-8AD4EBACE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10" y="1427644"/>
            <a:ext cx="11446380" cy="4920062"/>
          </a:xfrm>
          <a:prstGeom prst="rect">
            <a:avLst/>
          </a:prstGeom>
        </p:spPr>
      </p:pic>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Application Development Manager – Microsoft Developer Support </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
        <p:nvSpPr>
          <p:cNvPr id="4" name="Rectangle 3">
            <a:extLst>
              <a:ext uri="{FF2B5EF4-FFF2-40B4-BE49-F238E27FC236}">
                <a16:creationId xmlns:a16="http://schemas.microsoft.com/office/drawing/2014/main" id="{C7C20B3C-1CAD-4A2A-96F4-8EDDD6E0398A}"/>
              </a:ext>
            </a:extLst>
          </p:cNvPr>
          <p:cNvSpPr/>
          <p:nvPr/>
        </p:nvSpPr>
        <p:spPr>
          <a:xfrm>
            <a:off x="5052800" y="3039033"/>
            <a:ext cx="6096000" cy="1938992"/>
          </a:xfrm>
          <a:prstGeom prst="rect">
            <a:avLst/>
          </a:prstGeom>
        </p:spPr>
        <p:txBody>
          <a:bodyPr>
            <a:spAutoFit/>
          </a:bodyPr>
          <a:lstStyle/>
          <a:p>
            <a:r>
              <a:rPr lang="en-US" sz="6000" dirty="0"/>
              <a:t>Thank You!</a:t>
            </a:r>
            <a:br>
              <a:rPr lang="en-US" sz="6000" dirty="0"/>
            </a:br>
            <a:r>
              <a:rPr lang="en-US" sz="6000" dirty="0"/>
              <a:t>Any Questions?</a:t>
            </a:r>
          </a:p>
        </p:txBody>
      </p:sp>
      <p:sp>
        <p:nvSpPr>
          <p:cNvPr id="16" name="Rectangle 15">
            <a:extLst>
              <a:ext uri="{FF2B5EF4-FFF2-40B4-BE49-F238E27FC236}">
                <a16:creationId xmlns:a16="http://schemas.microsoft.com/office/drawing/2014/main" id="{F68C48EF-EC4A-4839-86D8-3D73D570E2DE}"/>
              </a:ext>
            </a:extLst>
          </p:cNvPr>
          <p:cNvSpPr/>
          <p:nvPr/>
        </p:nvSpPr>
        <p:spPr>
          <a:xfrm>
            <a:off x="546691" y="535282"/>
            <a:ext cx="10457684" cy="578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p>
        </p:txBody>
      </p:sp>
      <p:sp>
        <p:nvSpPr>
          <p:cNvPr id="23" name="Rectangle 22">
            <a:extLst>
              <a:ext uri="{FF2B5EF4-FFF2-40B4-BE49-F238E27FC236}">
                <a16:creationId xmlns:a16="http://schemas.microsoft.com/office/drawing/2014/main" id="{BF45B73F-2678-4E26-9E4D-54E3CA4D9315}"/>
              </a:ext>
            </a:extLst>
          </p:cNvPr>
          <p:cNvSpPr/>
          <p:nvPr/>
        </p:nvSpPr>
        <p:spPr>
          <a:xfrm>
            <a:off x="699247" y="681038"/>
            <a:ext cx="6857668" cy="53579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t>Don’t Take a Picture of this slide,</a:t>
            </a:r>
          </a:p>
          <a:p>
            <a:r>
              <a:rPr lang="en-US" sz="3200" dirty="0"/>
              <a:t>Use these QR Codes</a:t>
            </a:r>
          </a:p>
          <a:p>
            <a:endParaRPr lang="en-US" dirty="0"/>
          </a:p>
          <a:p>
            <a:endParaRPr lang="en-US" dirty="0"/>
          </a:p>
          <a:p>
            <a:r>
              <a:rPr lang="en-US" sz="3200" dirty="0"/>
              <a:t>Top Code is Reference Materials</a:t>
            </a:r>
          </a:p>
          <a:p>
            <a:endParaRPr lang="en-US" sz="3200" dirty="0"/>
          </a:p>
          <a:p>
            <a:r>
              <a:rPr lang="en-US" sz="3200" dirty="0"/>
              <a:t>Bottom Code is Survey </a:t>
            </a:r>
          </a:p>
          <a:p>
            <a:endParaRPr lang="en-US" sz="3200" dirty="0"/>
          </a:p>
          <a:p>
            <a:endParaRPr lang="en-US" dirty="0"/>
          </a:p>
          <a:p>
            <a:endParaRPr lang="en-US" dirty="0"/>
          </a:p>
          <a:p>
            <a:r>
              <a:rPr lang="en-US" sz="2000" dirty="0"/>
              <a:t>Come up showing your completed forms to get stickers!</a:t>
            </a:r>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24" name="Picture 23">
            <a:extLst>
              <a:ext uri="{FF2B5EF4-FFF2-40B4-BE49-F238E27FC236}">
                <a16:creationId xmlns:a16="http://schemas.microsoft.com/office/drawing/2014/main" id="{5F5E83D3-2017-481F-9A65-EB5EDFD7A7A0}"/>
              </a:ext>
            </a:extLst>
          </p:cNvPr>
          <p:cNvPicPr>
            <a:picLocks noChangeAspect="1"/>
          </p:cNvPicPr>
          <p:nvPr/>
        </p:nvPicPr>
        <p:blipFill>
          <a:blip r:embed="rId3"/>
          <a:stretch>
            <a:fillRect/>
          </a:stretch>
        </p:blipFill>
        <p:spPr>
          <a:xfrm>
            <a:off x="285641" y="1690688"/>
            <a:ext cx="11703736" cy="4608993"/>
          </a:xfrm>
          <a:prstGeom prst="rect">
            <a:avLst/>
          </a:prstGeom>
        </p:spPr>
      </p:pic>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4"/>
          <a:stretch>
            <a:fillRect/>
          </a:stretch>
        </p:blipFill>
        <p:spPr>
          <a:xfrm>
            <a:off x="661808" y="558319"/>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5"/>
          <a:stretch>
            <a:fillRect/>
          </a:stretch>
        </p:blipFill>
        <p:spPr>
          <a:xfrm>
            <a:off x="327577" y="1690688"/>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6"/>
          <a:stretch>
            <a:fillRect/>
          </a:stretch>
        </p:blipFill>
        <p:spPr>
          <a:xfrm>
            <a:off x="1651957" y="179682"/>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1360</TotalTime>
  <Words>644</Words>
  <Application>Microsoft Office PowerPoint</Application>
  <PresentationFormat>Widescreen</PresentationFormat>
  <Paragraphs>138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The Tool You Never Knew You Needed</vt:lpstr>
      <vt:lpstr>Isaac Levin  Application Development Manager – Microsoft Developer Support </vt:lpstr>
      <vt:lpstr>Quick Poll</vt:lpstr>
      <vt:lpstr>Questions To Consider</vt:lpstr>
      <vt:lpstr>What is App Insights?</vt:lpstr>
      <vt:lpstr>What Kind of Telemetry?</vt:lpstr>
      <vt:lpstr>Flow of Application Insights</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254</cp:revision>
  <dcterms:created xsi:type="dcterms:W3CDTF">2017-11-11T22:50:13Z</dcterms:created>
  <dcterms:modified xsi:type="dcterms:W3CDTF">2019-04-10T20:06:47Z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